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3152FF-FCB5-49DE-A918-753332896833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" csCatId="colorful" phldr="1"/>
      <dgm:spPr/>
    </dgm:pt>
    <dgm:pt modelId="{930CFE80-9C0B-49E7-9B43-BDCD8FCF94C7}">
      <dgm:prSet phldrT="[Text]" custT="1"/>
      <dgm:spPr>
        <a:solidFill>
          <a:srgbClr val="FF0000">
            <a:alpha val="75000"/>
          </a:srgbClr>
        </a:solidFill>
      </dgm:spPr>
      <dgm:t>
        <a:bodyPr/>
        <a:lstStyle/>
        <a:p>
          <a:r>
            <a:rPr lang="et-EE" sz="2400" dirty="0"/>
            <a:t>Item 1</a:t>
          </a:r>
          <a:endParaRPr lang="en-US" sz="2400" dirty="0"/>
        </a:p>
      </dgm:t>
    </dgm:pt>
    <dgm:pt modelId="{2CB619B0-732F-4AC0-9C14-DA7FB6BC4013}" type="parTrans" cxnId="{4924C33F-F822-4087-B7B3-E2F7AC983824}">
      <dgm:prSet/>
      <dgm:spPr/>
      <dgm:t>
        <a:bodyPr/>
        <a:lstStyle/>
        <a:p>
          <a:endParaRPr lang="en-US"/>
        </a:p>
      </dgm:t>
    </dgm:pt>
    <dgm:pt modelId="{1176B575-7970-46AD-ACF4-E917858E8208}" type="sibTrans" cxnId="{4924C33F-F822-4087-B7B3-E2F7AC983824}">
      <dgm:prSet/>
      <dgm:spPr/>
      <dgm:t>
        <a:bodyPr/>
        <a:lstStyle/>
        <a:p>
          <a:endParaRPr lang="en-US"/>
        </a:p>
      </dgm:t>
    </dgm:pt>
    <dgm:pt modelId="{E078BC8F-228D-4E6E-8E1D-E52792CB574A}">
      <dgm:prSet phldrT="[Text]" custT="1"/>
      <dgm:spPr>
        <a:solidFill>
          <a:srgbClr val="92D050">
            <a:alpha val="81000"/>
          </a:srgbClr>
        </a:solidFill>
      </dgm:spPr>
      <dgm:t>
        <a:bodyPr/>
        <a:lstStyle/>
        <a:p>
          <a:r>
            <a:rPr lang="et-EE" sz="2400" dirty="0"/>
            <a:t>Item 2</a:t>
          </a:r>
          <a:endParaRPr lang="en-US" sz="2400" dirty="0"/>
        </a:p>
      </dgm:t>
    </dgm:pt>
    <dgm:pt modelId="{0251A269-D18B-4E46-A047-71D3739833DC}" type="parTrans" cxnId="{194DDC63-0121-470F-BF12-3066AB19F145}">
      <dgm:prSet/>
      <dgm:spPr/>
      <dgm:t>
        <a:bodyPr/>
        <a:lstStyle/>
        <a:p>
          <a:endParaRPr lang="en-US"/>
        </a:p>
      </dgm:t>
    </dgm:pt>
    <dgm:pt modelId="{5C3ABA06-940F-4702-82CE-DDA780EFE74F}" type="sibTrans" cxnId="{194DDC63-0121-470F-BF12-3066AB19F145}">
      <dgm:prSet/>
      <dgm:spPr/>
      <dgm:t>
        <a:bodyPr/>
        <a:lstStyle/>
        <a:p>
          <a:endParaRPr lang="en-US"/>
        </a:p>
      </dgm:t>
    </dgm:pt>
    <dgm:pt modelId="{EA820211-8EE2-41DC-9370-DD2527058E92}">
      <dgm:prSet phldrT="[Text]" custT="1"/>
      <dgm:spPr>
        <a:solidFill>
          <a:srgbClr val="FFC000">
            <a:alpha val="93000"/>
          </a:srgbClr>
        </a:solidFill>
      </dgm:spPr>
      <dgm:t>
        <a:bodyPr/>
        <a:lstStyle/>
        <a:p>
          <a:r>
            <a:rPr lang="et-EE" sz="2400" dirty="0"/>
            <a:t>Item 3</a:t>
          </a:r>
          <a:endParaRPr lang="en-US" sz="2400" dirty="0"/>
        </a:p>
      </dgm:t>
    </dgm:pt>
    <dgm:pt modelId="{F895F877-AD9D-446B-8E7C-B9CD0FDF3046}" type="parTrans" cxnId="{0A3BE531-EB70-40DD-9BDD-C387176D5514}">
      <dgm:prSet/>
      <dgm:spPr/>
      <dgm:t>
        <a:bodyPr/>
        <a:lstStyle/>
        <a:p>
          <a:endParaRPr lang="en-US"/>
        </a:p>
      </dgm:t>
    </dgm:pt>
    <dgm:pt modelId="{FDB9CE72-C115-494B-8B22-71A3567A8851}" type="sibTrans" cxnId="{0A3BE531-EB70-40DD-9BDD-C387176D5514}">
      <dgm:prSet/>
      <dgm:spPr/>
      <dgm:t>
        <a:bodyPr/>
        <a:lstStyle/>
        <a:p>
          <a:endParaRPr lang="en-US"/>
        </a:p>
      </dgm:t>
    </dgm:pt>
    <dgm:pt modelId="{DB8FF654-3C99-4EC3-A79A-BEE64CB78506}">
      <dgm:prSet phldrT="[Text]" custT="1"/>
      <dgm:spPr>
        <a:solidFill>
          <a:srgbClr val="00B0F0">
            <a:alpha val="92000"/>
          </a:srgbClr>
        </a:solidFill>
      </dgm:spPr>
      <dgm:t>
        <a:bodyPr/>
        <a:lstStyle/>
        <a:p>
          <a:r>
            <a:rPr lang="et-EE" sz="2400" dirty="0"/>
            <a:t>Item 4</a:t>
          </a:r>
          <a:endParaRPr lang="en-US" sz="2400" dirty="0"/>
        </a:p>
      </dgm:t>
    </dgm:pt>
    <dgm:pt modelId="{463707A9-F889-46DD-9DC0-25CF055E691B}" type="sibTrans" cxnId="{8D1D6E9A-35D8-4771-AA9C-EA3A576AE103}">
      <dgm:prSet/>
      <dgm:spPr/>
      <dgm:t>
        <a:bodyPr/>
        <a:lstStyle/>
        <a:p>
          <a:endParaRPr lang="en-US"/>
        </a:p>
      </dgm:t>
    </dgm:pt>
    <dgm:pt modelId="{F168A050-2257-4EE6-AE59-F7C80F04D99F}" type="parTrans" cxnId="{8D1D6E9A-35D8-4771-AA9C-EA3A576AE103}">
      <dgm:prSet/>
      <dgm:spPr/>
      <dgm:t>
        <a:bodyPr/>
        <a:lstStyle/>
        <a:p>
          <a:endParaRPr lang="en-US"/>
        </a:p>
      </dgm:t>
    </dgm:pt>
    <dgm:pt modelId="{56EDA6D3-2DEC-4187-B3A0-5280CD1EFBF9}" type="pres">
      <dgm:prSet presAssocID="{E33152FF-FCB5-49DE-A918-753332896833}" presName="compositeShape" presStyleCnt="0">
        <dgm:presLayoutVars>
          <dgm:chMax val="7"/>
          <dgm:dir/>
          <dgm:resizeHandles val="exact"/>
        </dgm:presLayoutVars>
      </dgm:prSet>
      <dgm:spPr/>
    </dgm:pt>
    <dgm:pt modelId="{09FFCC41-F6C7-446D-8198-249A9BD98E63}" type="pres">
      <dgm:prSet presAssocID="{930CFE80-9C0B-49E7-9B43-BDCD8FCF94C7}" presName="circ1" presStyleLbl="vennNode1" presStyleIdx="0" presStyleCnt="4"/>
      <dgm:spPr/>
    </dgm:pt>
    <dgm:pt modelId="{C6FFFC6D-6275-44A7-82E5-D3DF125BDAA9}" type="pres">
      <dgm:prSet presAssocID="{930CFE80-9C0B-49E7-9B43-BDCD8FCF94C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32AF9E7-A7FA-4D51-B214-80E52E83169F}" type="pres">
      <dgm:prSet presAssocID="{E078BC8F-228D-4E6E-8E1D-E52792CB574A}" presName="circ2" presStyleLbl="vennNode1" presStyleIdx="1" presStyleCnt="4"/>
      <dgm:spPr/>
    </dgm:pt>
    <dgm:pt modelId="{F0761033-2EB5-4879-8A49-EE2F523B540E}" type="pres">
      <dgm:prSet presAssocID="{E078BC8F-228D-4E6E-8E1D-E52792CB574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BAD336B-160C-4C31-932C-2B8482310D2D}" type="pres">
      <dgm:prSet presAssocID="{EA820211-8EE2-41DC-9370-DD2527058E92}" presName="circ3" presStyleLbl="vennNode1" presStyleIdx="2" presStyleCnt="4"/>
      <dgm:spPr/>
    </dgm:pt>
    <dgm:pt modelId="{8578211E-510B-400C-8A4B-BA6F07858A00}" type="pres">
      <dgm:prSet presAssocID="{EA820211-8EE2-41DC-9370-DD2527058E9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72E8EA7-7F9B-414A-987F-DFC5F3899913}" type="pres">
      <dgm:prSet presAssocID="{DB8FF654-3C99-4EC3-A79A-BEE64CB78506}" presName="circ4" presStyleLbl="vennNode1" presStyleIdx="3" presStyleCnt="4"/>
      <dgm:spPr/>
    </dgm:pt>
    <dgm:pt modelId="{46E9CBFE-D8C7-4DA0-800E-CEC52FC18E8C}" type="pres">
      <dgm:prSet presAssocID="{DB8FF654-3C99-4EC3-A79A-BEE64CB7850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861A200-BEE5-4815-91FF-4F1066339D79}" type="presOf" srcId="{DB8FF654-3C99-4EC3-A79A-BEE64CB78506}" destId="{A72E8EA7-7F9B-414A-987F-DFC5F3899913}" srcOrd="0" destOrd="0" presId="urn:microsoft.com/office/officeart/2005/8/layout/venn1"/>
    <dgm:cxn modelId="{A12D8D24-F3BC-4F07-84D5-AC5D1FD85B72}" type="presOf" srcId="{E33152FF-FCB5-49DE-A918-753332896833}" destId="{56EDA6D3-2DEC-4187-B3A0-5280CD1EFBF9}" srcOrd="0" destOrd="0" presId="urn:microsoft.com/office/officeart/2005/8/layout/venn1"/>
    <dgm:cxn modelId="{0A3BE531-EB70-40DD-9BDD-C387176D5514}" srcId="{E33152FF-FCB5-49DE-A918-753332896833}" destId="{EA820211-8EE2-41DC-9370-DD2527058E92}" srcOrd="2" destOrd="0" parTransId="{F895F877-AD9D-446B-8E7C-B9CD0FDF3046}" sibTransId="{FDB9CE72-C115-494B-8B22-71A3567A8851}"/>
    <dgm:cxn modelId="{4924C33F-F822-4087-B7B3-E2F7AC983824}" srcId="{E33152FF-FCB5-49DE-A918-753332896833}" destId="{930CFE80-9C0B-49E7-9B43-BDCD8FCF94C7}" srcOrd="0" destOrd="0" parTransId="{2CB619B0-732F-4AC0-9C14-DA7FB6BC4013}" sibTransId="{1176B575-7970-46AD-ACF4-E917858E8208}"/>
    <dgm:cxn modelId="{194DDC63-0121-470F-BF12-3066AB19F145}" srcId="{E33152FF-FCB5-49DE-A918-753332896833}" destId="{E078BC8F-228D-4E6E-8E1D-E52792CB574A}" srcOrd="1" destOrd="0" parTransId="{0251A269-D18B-4E46-A047-71D3739833DC}" sibTransId="{5C3ABA06-940F-4702-82CE-DDA780EFE74F}"/>
    <dgm:cxn modelId="{CF671972-D9AB-481E-A962-EA58439DC8D1}" type="presOf" srcId="{930CFE80-9C0B-49E7-9B43-BDCD8FCF94C7}" destId="{09FFCC41-F6C7-446D-8198-249A9BD98E63}" srcOrd="0" destOrd="0" presId="urn:microsoft.com/office/officeart/2005/8/layout/venn1"/>
    <dgm:cxn modelId="{30048883-6E4A-45BD-B69E-36D074C25CD4}" type="presOf" srcId="{DB8FF654-3C99-4EC3-A79A-BEE64CB78506}" destId="{46E9CBFE-D8C7-4DA0-800E-CEC52FC18E8C}" srcOrd="1" destOrd="0" presId="urn:microsoft.com/office/officeart/2005/8/layout/venn1"/>
    <dgm:cxn modelId="{84CBAC93-B365-40DD-812A-1602C4515A27}" type="presOf" srcId="{E078BC8F-228D-4E6E-8E1D-E52792CB574A}" destId="{F0761033-2EB5-4879-8A49-EE2F523B540E}" srcOrd="1" destOrd="0" presId="urn:microsoft.com/office/officeart/2005/8/layout/venn1"/>
    <dgm:cxn modelId="{8D1D6E9A-35D8-4771-AA9C-EA3A576AE103}" srcId="{E33152FF-FCB5-49DE-A918-753332896833}" destId="{DB8FF654-3C99-4EC3-A79A-BEE64CB78506}" srcOrd="3" destOrd="0" parTransId="{F168A050-2257-4EE6-AE59-F7C80F04D99F}" sibTransId="{463707A9-F889-46DD-9DC0-25CF055E691B}"/>
    <dgm:cxn modelId="{5D3070B9-B121-4DD9-AF73-6982EE58D695}" type="presOf" srcId="{930CFE80-9C0B-49E7-9B43-BDCD8FCF94C7}" destId="{C6FFFC6D-6275-44A7-82E5-D3DF125BDAA9}" srcOrd="1" destOrd="0" presId="urn:microsoft.com/office/officeart/2005/8/layout/venn1"/>
    <dgm:cxn modelId="{8E2227C0-E404-4D16-96C5-666BC8EB4FF0}" type="presOf" srcId="{EA820211-8EE2-41DC-9370-DD2527058E92}" destId="{2BAD336B-160C-4C31-932C-2B8482310D2D}" srcOrd="0" destOrd="0" presId="urn:microsoft.com/office/officeart/2005/8/layout/venn1"/>
    <dgm:cxn modelId="{86A8CBDB-DBA3-4FB1-9D40-4CC0C413A56F}" type="presOf" srcId="{EA820211-8EE2-41DC-9370-DD2527058E92}" destId="{8578211E-510B-400C-8A4B-BA6F07858A00}" srcOrd="1" destOrd="0" presId="urn:microsoft.com/office/officeart/2005/8/layout/venn1"/>
    <dgm:cxn modelId="{D7A19FE1-C446-4D58-B72E-C952E07888E7}" type="presOf" srcId="{E078BC8F-228D-4E6E-8E1D-E52792CB574A}" destId="{C32AF9E7-A7FA-4D51-B214-80E52E83169F}" srcOrd="0" destOrd="0" presId="urn:microsoft.com/office/officeart/2005/8/layout/venn1"/>
    <dgm:cxn modelId="{82D339B9-3D37-4B27-8037-648EE3F7F361}" type="presParOf" srcId="{56EDA6D3-2DEC-4187-B3A0-5280CD1EFBF9}" destId="{09FFCC41-F6C7-446D-8198-249A9BD98E63}" srcOrd="0" destOrd="0" presId="urn:microsoft.com/office/officeart/2005/8/layout/venn1"/>
    <dgm:cxn modelId="{9DECDA15-6B58-41CE-B008-7C764CDEB9F9}" type="presParOf" srcId="{56EDA6D3-2DEC-4187-B3A0-5280CD1EFBF9}" destId="{C6FFFC6D-6275-44A7-82E5-D3DF125BDAA9}" srcOrd="1" destOrd="0" presId="urn:microsoft.com/office/officeart/2005/8/layout/venn1"/>
    <dgm:cxn modelId="{52794E63-F700-4076-B7C5-A8A6C5BE7579}" type="presParOf" srcId="{56EDA6D3-2DEC-4187-B3A0-5280CD1EFBF9}" destId="{C32AF9E7-A7FA-4D51-B214-80E52E83169F}" srcOrd="2" destOrd="0" presId="urn:microsoft.com/office/officeart/2005/8/layout/venn1"/>
    <dgm:cxn modelId="{05C3D746-786B-4E8F-AC06-5E2BD150EA24}" type="presParOf" srcId="{56EDA6D3-2DEC-4187-B3A0-5280CD1EFBF9}" destId="{F0761033-2EB5-4879-8A49-EE2F523B540E}" srcOrd="3" destOrd="0" presId="urn:microsoft.com/office/officeart/2005/8/layout/venn1"/>
    <dgm:cxn modelId="{D0713A44-84C5-4952-A4FB-FFD4CC193296}" type="presParOf" srcId="{56EDA6D3-2DEC-4187-B3A0-5280CD1EFBF9}" destId="{2BAD336B-160C-4C31-932C-2B8482310D2D}" srcOrd="4" destOrd="0" presId="urn:microsoft.com/office/officeart/2005/8/layout/venn1"/>
    <dgm:cxn modelId="{FF121DEF-9CEB-4364-B591-036A4A248EAE}" type="presParOf" srcId="{56EDA6D3-2DEC-4187-B3A0-5280CD1EFBF9}" destId="{8578211E-510B-400C-8A4B-BA6F07858A00}" srcOrd="5" destOrd="0" presId="urn:microsoft.com/office/officeart/2005/8/layout/venn1"/>
    <dgm:cxn modelId="{F14D4531-82FC-47A3-88C5-F8E09F7CC3A6}" type="presParOf" srcId="{56EDA6D3-2DEC-4187-B3A0-5280CD1EFBF9}" destId="{A72E8EA7-7F9B-414A-987F-DFC5F3899913}" srcOrd="6" destOrd="0" presId="urn:microsoft.com/office/officeart/2005/8/layout/venn1"/>
    <dgm:cxn modelId="{8ADEC35F-52EB-4C4F-914C-DCACDC5DB858}" type="presParOf" srcId="{56EDA6D3-2DEC-4187-B3A0-5280CD1EFBF9}" destId="{46E9CBFE-D8C7-4DA0-800E-CEC52FC18E8C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FCC41-F6C7-446D-8198-249A9BD98E63}">
      <dsp:nvSpPr>
        <dsp:cNvPr id="0" name=""/>
        <dsp:cNvSpPr/>
      </dsp:nvSpPr>
      <dsp:spPr>
        <a:xfrm>
          <a:off x="2697479" y="45719"/>
          <a:ext cx="2377440" cy="2377440"/>
        </a:xfrm>
        <a:prstGeom prst="ellipse">
          <a:avLst/>
        </a:prstGeom>
        <a:solidFill>
          <a:srgbClr val="FF0000">
            <a:alpha val="75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Item 1</a:t>
          </a:r>
          <a:endParaRPr lang="en-US" sz="2400" kern="1200" dirty="0"/>
        </a:p>
      </dsp:txBody>
      <dsp:txXfrm>
        <a:off x="2971800" y="365759"/>
        <a:ext cx="1828800" cy="754380"/>
      </dsp:txXfrm>
    </dsp:sp>
    <dsp:sp modelId="{C32AF9E7-A7FA-4D51-B214-80E52E83169F}">
      <dsp:nvSpPr>
        <dsp:cNvPr id="0" name=""/>
        <dsp:cNvSpPr/>
      </dsp:nvSpPr>
      <dsp:spPr>
        <a:xfrm>
          <a:off x="3749040" y="1097279"/>
          <a:ext cx="2377440" cy="2377440"/>
        </a:xfrm>
        <a:prstGeom prst="ellipse">
          <a:avLst/>
        </a:prstGeom>
        <a:solidFill>
          <a:srgbClr val="92D050">
            <a:alpha val="81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Item 2</a:t>
          </a:r>
          <a:endParaRPr lang="en-US" sz="2400" kern="1200" dirty="0"/>
        </a:p>
      </dsp:txBody>
      <dsp:txXfrm>
        <a:off x="5029199" y="1371600"/>
        <a:ext cx="914400" cy="1828800"/>
      </dsp:txXfrm>
    </dsp:sp>
    <dsp:sp modelId="{2BAD336B-160C-4C31-932C-2B8482310D2D}">
      <dsp:nvSpPr>
        <dsp:cNvPr id="0" name=""/>
        <dsp:cNvSpPr/>
      </dsp:nvSpPr>
      <dsp:spPr>
        <a:xfrm>
          <a:off x="2697479" y="2148840"/>
          <a:ext cx="2377440" cy="2377440"/>
        </a:xfrm>
        <a:prstGeom prst="ellipse">
          <a:avLst/>
        </a:prstGeom>
        <a:solidFill>
          <a:srgbClr val="FFC000">
            <a:alpha val="93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Item 3</a:t>
          </a:r>
          <a:endParaRPr lang="en-US" sz="2400" kern="1200" dirty="0"/>
        </a:p>
      </dsp:txBody>
      <dsp:txXfrm>
        <a:off x="2971800" y="3451860"/>
        <a:ext cx="1828800" cy="754380"/>
      </dsp:txXfrm>
    </dsp:sp>
    <dsp:sp modelId="{A72E8EA7-7F9B-414A-987F-DFC5F3899913}">
      <dsp:nvSpPr>
        <dsp:cNvPr id="0" name=""/>
        <dsp:cNvSpPr/>
      </dsp:nvSpPr>
      <dsp:spPr>
        <a:xfrm>
          <a:off x="1645919" y="1097279"/>
          <a:ext cx="2377440" cy="2377440"/>
        </a:xfrm>
        <a:prstGeom prst="ellipse">
          <a:avLst/>
        </a:prstGeom>
        <a:solidFill>
          <a:srgbClr val="00B0F0">
            <a:alpha val="92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Item 4</a:t>
          </a:r>
          <a:endParaRPr lang="en-US" sz="2400" kern="1200" dirty="0"/>
        </a:p>
      </dsp:txBody>
      <dsp:txXfrm>
        <a:off x="1828800" y="1371600"/>
        <a:ext cx="914400" cy="182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1674945-CC7E-441D-A34C-C8661E87EDC0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721387A-FBC4-42D0-9871-A2D1634B6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1387A-FBC4-42D0-9871-A2D1634B6F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33181" y="1240961"/>
            <a:ext cx="3848419" cy="914400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3/27/2017 3:12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0541"/>
            <a:ext cx="7772400" cy="1974059"/>
          </a:xfrm>
        </p:spPr>
        <p:txBody>
          <a:bodyPr/>
          <a:lstStyle>
            <a:lvl1pPr algn="l">
              <a:buNone/>
              <a:defRPr sz="4000" b="1" cap="all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38448"/>
            <a:ext cx="7772400" cy="1509712"/>
          </a:xfrm>
        </p:spPr>
        <p:txBody>
          <a:bodyPr anchor="b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3/27/2017 3:12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8">
              <a:rPr lang="en-US" smtClean="0"/>
              <a:pPr/>
              <a:t>3/27/2017 3:12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8">
              <a:rPr lang="en-US" smtClean="0"/>
              <a:pPr/>
              <a:t>3/27/2017 3:12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3/27/2017 3:12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3/27/2017 3:12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3/27/2017 3:12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8">
              <a:rPr lang="en-US" smtClean="0"/>
              <a:pPr/>
              <a:t>3/27/2017 3:12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4000">
              <a:schemeClr val="tx1">
                <a:lumMod val="95000"/>
              </a:schemeClr>
            </a:gs>
            <a:gs pos="83000">
              <a:schemeClr val="tx1"/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3/27/2017 3:12 PM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14400"/>
          </a:xfrm>
        </p:spPr>
        <p:txBody>
          <a:bodyPr/>
          <a:lstStyle/>
          <a:p>
            <a:pPr algn="ctr"/>
            <a:r>
              <a:rPr lang="et-EE" b="1" cap="all" dirty="0">
                <a:ln/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CONNECTIONS</a:t>
            </a:r>
            <a:r>
              <a:rPr lang="en-US" b="1" cap="all" dirty="0">
                <a:ln/>
                <a:solidFill>
                  <a:schemeClr val="bg1">
                    <a:lumMod val="65000"/>
                    <a:lumOff val="35000"/>
                  </a:schemeClr>
                </a:solidFill>
                <a:effectLst>
                  <a:reflection blurRad="12700" stA="50000" endPos="50000" dir="5400000" sy="-100000" rotWithShape="0"/>
                </a:effectLst>
              </a:rPr>
              <a:t> </a:t>
            </a:r>
            <a:r>
              <a:rPr lang="en-US" b="1" cap="all" dirty="0">
                <a:ln/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Diagram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995600"/>
              </p:ext>
            </p:extLst>
          </p:nvPr>
        </p:nvGraphicFramePr>
        <p:xfrm>
          <a:off x="685800" y="1628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lationship diagra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1AB39F"/>
      </a:accent4>
      <a:accent5>
        <a:srgbClr val="00ADDC"/>
      </a:accent5>
      <a:accent6>
        <a:srgbClr val="738AC8"/>
      </a:accent6>
      <a:hlink>
        <a:srgbClr val="F3D43B"/>
      </a:hlink>
      <a:folHlink>
        <a:srgbClr val="969696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50000">
              <a:schemeClr val="phClr">
                <a:tint val="60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55000"/>
                <a:satMod val="138000"/>
              </a:schemeClr>
            </a:gs>
            <a:gs pos="40000">
              <a:schemeClr val="phClr">
                <a:tint val="94000"/>
              </a:schemeClr>
            </a:gs>
            <a:gs pos="50000">
              <a:schemeClr val="phClr">
                <a:tint val="100000"/>
              </a:schemeClr>
            </a:gs>
            <a:gs pos="68000">
              <a:schemeClr val="phClr">
                <a:tint val="92000"/>
              </a:schemeClr>
            </a:gs>
            <a:gs pos="100000">
              <a:schemeClr val="phClr">
                <a:tint val="48000"/>
                <a:satMod val="135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37000"/>
              </a:srgbClr>
            </a:outerShdw>
          </a:effectLst>
        </a:effectStyle>
        <a:effectStyle>
          <a:effectLst>
            <a:glow rad="63500">
              <a:schemeClr val="phClr"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600">
              <a:schemeClr val="phClr">
                <a:alpha val="45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200000"/>
            </a:lightRig>
          </a:scene3d>
          <a:sp3d prstMaterial="matte">
            <a:bevelT w="2540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4873beb7-5857-4685-be1f-d57550cc96cc" xsi:nil="true"/>
    <ApprovalStatus xmlns="4873beb7-5857-4685-be1f-d57550cc96cc">InProgress</ApprovalStatus>
    <DirectSourceMarket xmlns="4873beb7-5857-4685-be1f-d57550cc96cc" xsi:nil="true"/>
    <PrimaryImageGen xmlns="4873beb7-5857-4685-be1f-d57550cc96cc">true</PrimaryImageGen>
    <ThumbnailAssetId xmlns="4873beb7-5857-4685-be1f-d57550cc96cc" xsi:nil="true"/>
    <NumericId xmlns="4873beb7-5857-4685-be1f-d57550cc96cc">-1</NumericId>
    <TPFriendlyName xmlns="4873beb7-5857-4685-be1f-d57550cc96cc">Relationship diagram</TPFriendlyName>
    <BusinessGroup xmlns="4873beb7-5857-4685-be1f-d57550cc96cc" xsi:nil="true"/>
    <APEditor xmlns="4873beb7-5857-4685-be1f-d57550cc96cc">
      <UserInfo>
        <DisplayName>REDMOND\v-luannv</DisplayName>
        <AccountId>92</AccountId>
        <AccountType/>
      </UserInfo>
    </APEditor>
    <SourceTitle xmlns="4873beb7-5857-4685-be1f-d57550cc96cc">Relationship diagram</SourceTitle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PublishStatusLookup xmlns="4873beb7-5857-4685-be1f-d57550cc96cc">
      <Value>264059</Value>
      <Value>1282776</Value>
    </PublishStatusLookup>
    <MachineTranslated xmlns="4873beb7-5857-4685-be1f-d57550cc96cc">false</MachineTranslated>
    <OriginalSourceMarket xmlns="4873beb7-5857-4685-be1f-d57550cc96cc" xsi:nil="true"/>
    <TPInstallLocation xmlns="4873beb7-5857-4685-be1f-d57550cc96cc">{My Templates}</TPInstallLocation>
    <APDescription xmlns="4873beb7-5857-4685-be1f-d57550cc96cc" xsi:nil="true"/>
    <ContentItem xmlns="4873beb7-5857-4685-be1f-d57550cc96cc" xsi:nil="true"/>
    <ClipArtFilename xmlns="4873beb7-5857-4685-be1f-d57550cc96cc" xsi:nil="true"/>
    <APAuthor xmlns="4873beb7-5857-4685-be1f-d57550cc96cc">
      <UserInfo>
        <DisplayName>REDMOND\cynvey</DisplayName>
        <AccountId>191</AccountId>
        <AccountType/>
      </UserInfo>
    </APAuthor>
    <TPAppVersion xmlns="4873beb7-5857-4685-be1f-d57550cc96cc">12</TPAppVersion>
    <TPCommandLine xmlns="4873beb7-5857-4685-be1f-d57550cc96cc">{PP} /n {FilePath}</TPCommandLine>
    <PublishTargets xmlns="4873beb7-5857-4685-be1f-d57550cc96cc">OfficeOnline</PublishTargets>
    <TPLaunchHelpLinkType xmlns="4873beb7-5857-4685-be1f-d57550cc96cc">Template</TPLaunchHelpLinkType>
    <TimesCloned xmlns="4873beb7-5857-4685-be1f-d57550cc96cc" xsi:nil="true"/>
    <EditorialStatus xmlns="4873beb7-5857-4685-be1f-d57550cc96cc" xsi:nil="true"/>
    <LastModifiedDateTime xmlns="4873beb7-5857-4685-be1f-d57550cc96cc" xsi:nil="true"/>
    <Provider xmlns="4873beb7-5857-4685-be1f-d57550cc96cc">EY006220130</Provider>
    <AcquiredFrom xmlns="4873beb7-5857-4685-be1f-d57550cc96cc" xsi:nil="true"/>
    <AssetStart xmlns="4873beb7-5857-4685-be1f-d57550cc96cc">2009-05-30T20:38:22+00:00</AssetStart>
    <LastHandOff xmlns="4873beb7-5857-4685-be1f-d57550cc96cc" xsi:nil="true"/>
    <ArtSampleDocs xmlns="4873beb7-5857-4685-be1f-d57550cc96cc" xsi:nil="true"/>
    <TPClientViewer xmlns="4873beb7-5857-4685-be1f-d57550cc96cc">Microsoft Office PowerPoint</TPClientViewer>
    <UACurrentWords xmlns="4873beb7-5857-4685-be1f-d57550cc96cc">0</UACurrentWords>
    <UALocRecommendation xmlns="4873beb7-5857-4685-be1f-d57550cc96cc">Localize</UALocRecommendation>
    <IsDeleted xmlns="4873beb7-5857-4685-be1f-d57550cc96cc">false</IsDeleted>
    <UANotes xmlns="4873beb7-5857-4685-be1f-d57550cc96cc">online only</UANotes>
    <TemplateStatus xmlns="4873beb7-5857-4685-be1f-d57550cc96cc">Complete</TemplateStatus>
    <ShowIn xmlns="4873beb7-5857-4685-be1f-d57550cc96cc" xsi:nil="true"/>
    <CSXHash xmlns="4873beb7-5857-4685-be1f-d57550cc96cc" xsi:nil="true"/>
    <VoteCount xmlns="4873beb7-5857-4685-be1f-d57550cc96cc" xsi:nil="true"/>
    <AssetExpire xmlns="4873beb7-5857-4685-be1f-d57550cc96cc">2100-01-01T00:00:00+00:00</AssetExpire>
    <CSXSubmissionMarket xmlns="4873beb7-5857-4685-be1f-d57550cc96cc" xsi:nil="true"/>
    <DSATActionTaken xmlns="4873beb7-5857-4685-be1f-d57550cc96cc" xsi:nil="true"/>
    <TPExecutable xmlns="4873beb7-5857-4685-be1f-d57550cc96cc" xsi:nil="true"/>
    <SubmitterId xmlns="4873beb7-5857-4685-be1f-d57550cc96cc" xsi:nil="true"/>
    <AssetType xmlns="4873beb7-5857-4685-be1f-d57550cc96cc">TP</AssetType>
    <CSXSubmissionDate xmlns="4873beb7-5857-4685-be1f-d57550cc96cc" xsi:nil="true"/>
    <CSXUpdate xmlns="4873beb7-5857-4685-be1f-d57550cc96cc">false</CSXUpdate>
    <ApprovalLog xmlns="4873beb7-5857-4685-be1f-d57550cc96cc" xsi:nil="true"/>
    <BugNumber xmlns="4873beb7-5857-4685-be1f-d57550cc96cc" xsi:nil="true"/>
    <Milestone xmlns="4873beb7-5857-4685-be1f-d57550cc96cc" xsi:nil="true"/>
    <OriginAsset xmlns="4873beb7-5857-4685-be1f-d57550cc96cc" xsi:nil="true"/>
    <TPComponent xmlns="4873beb7-5857-4685-be1f-d57550cc96cc">PPTFiles</TPComponent>
    <AssetId xmlns="4873beb7-5857-4685-be1f-d57550cc96cc">TP010174327</AssetId>
    <TPApplication xmlns="4873beb7-5857-4685-be1f-d57550cc96cc">PowerPoint</TPApplication>
    <TPLaunchHelpLink xmlns="4873beb7-5857-4685-be1f-d57550cc96cc" xsi:nil="true"/>
    <IntlLocPriority xmlns="4873beb7-5857-4685-be1f-d57550cc96cc" xsi:nil="true"/>
    <CrawlForDependencies xmlns="4873beb7-5857-4685-be1f-d57550cc96cc">false</CrawlForDependencies>
    <IntlLangReviewer xmlns="4873beb7-5857-4685-be1f-d57550cc96cc" xsi:nil="true"/>
    <HandoffToMSDN xmlns="4873beb7-5857-4685-be1f-d57550cc96cc" xsi:nil="true"/>
    <PlannedPubDate xmlns="4873beb7-5857-4685-be1f-d57550cc96cc" xsi:nil="true"/>
    <TrustLevel xmlns="4873beb7-5857-4685-be1f-d57550cc96cc">1 Microsoft Managed Content</TrustLevel>
    <IsSearchable xmlns="4873beb7-5857-4685-be1f-d57550cc96cc">false</IsSearchable>
    <TPNamespace xmlns="4873beb7-5857-4685-be1f-d57550cc96cc">POWERPNT</TPNamespace>
    <Markets xmlns="4873beb7-5857-4685-be1f-d57550cc96cc"/>
    <IntlLangReview xmlns="4873beb7-5857-4685-be1f-d57550cc96cc" xsi:nil="true"/>
    <UAProjectedTotalWords xmlns="4873beb7-5857-4685-be1f-d57550cc96cc" xsi:nil="true"/>
    <OutputCachingOn xmlns="4873beb7-5857-4685-be1f-d57550cc96cc">false</OutputCachingOn>
    <AverageRating xmlns="4873beb7-5857-4685-be1f-d57550cc96cc" xsi:nil="true"/>
    <LastPublishResultLookup xmlns="4873beb7-5857-4685-be1f-d57550cc96cc" xsi:nil="true"/>
    <PolicheckWords xmlns="4873beb7-5857-4685-be1f-d57550cc96cc" xsi:nil="true"/>
    <FriendlyTitle xmlns="4873beb7-5857-4685-be1f-d57550cc96cc" xsi:nil="true"/>
    <Manager xmlns="4873beb7-5857-4685-be1f-d57550cc96cc" xsi:nil="true"/>
    <EditorialTags xmlns="4873beb7-5857-4685-be1f-d57550cc96cc" xsi:nil="true"/>
    <LegacyData xmlns="4873beb7-5857-4685-be1f-d57550cc96cc" xsi:nil="true"/>
    <Downloads xmlns="4873beb7-5857-4685-be1f-d57550cc96cc">0</Downloads>
    <Providers xmlns="4873beb7-5857-4685-be1f-d57550cc96cc" xsi:nil="true"/>
    <TemplateTemplateType xmlns="4873beb7-5857-4685-be1f-d57550cc96cc">PowerPoint 12 Default</TemplateTemplateType>
    <OOCacheId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116330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A98B3A97-E5B2-43A7-B947-634C43F90C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FB9B2E-DDD4-40F7-8EE3-3C608D43DB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60E1AC-44E5-414E-8393-4CE2D619A2C3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tf10174327</Template>
  <TotalTime>0</TotalTime>
  <Words>11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Corbel</vt:lpstr>
      <vt:lpstr>Wingdings</vt:lpstr>
      <vt:lpstr>Wingdings 2</vt:lpstr>
      <vt:lpstr>Wingdings 3</vt:lpstr>
      <vt:lpstr>Relationship diagram</vt:lpstr>
      <vt:lpstr>CONNECTIONS Diagram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2017-03-27T11:08:45Z</dcterms:created>
  <dcterms:modified xsi:type="dcterms:W3CDTF">2017-03-27T12:13:27Z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PolicheckStatus">
    <vt:lpwstr>0</vt:lpwstr>
  </property>
  <property fmtid="{D5CDD505-2E9C-101B-9397-08002B2CF9AE}" pid="7" name="Applications">
    <vt:lpwstr>79;#tpl120;#419;#zpp140;#65;#zpp120</vt:lpwstr>
  </property>
  <property fmtid="{D5CDD505-2E9C-101B-9397-08002B2CF9AE}" pid="8" name="PolicheckCounter">
    <vt:lpwstr>0</vt:lpwstr>
  </property>
  <property fmtid="{D5CDD505-2E9C-101B-9397-08002B2CF9AE}" pid="9" name="APTrustLevel">
    <vt:r8>1</vt:r8>
  </property>
</Properties>
</file>