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97" autoAdjust="0"/>
    <p:restoredTop sz="94660"/>
  </p:normalViewPr>
  <p:slideViewPr>
    <p:cSldViewPr showGuides="1">
      <p:cViewPr>
        <p:scale>
          <a:sx n="122" d="100"/>
          <a:sy n="122" d="100"/>
        </p:scale>
        <p:origin x="930" y="-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3/27/2017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Certificate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sz="1500"/>
              <a:t>Has Been Recognized for Outstanding Achievement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John Smith</a:t>
            </a: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sz="1500"/>
              <a:t>This Acknowledges That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dirty="0"/>
              <a:t>Jane APPLESEED</a:t>
            </a:r>
            <a:r>
              <a:rPr dirty="0"/>
              <a:t>, Program Coordinator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t-EE" dirty="0"/>
              <a:t>MATCH</a:t>
            </a:r>
            <a:r>
              <a:rPr dirty="0"/>
              <a:t> </a:t>
            </a:r>
            <a:r>
              <a:rPr lang="et-EE" dirty="0"/>
              <a:t>2</a:t>
            </a:r>
            <a:r>
              <a:rPr dirty="0"/>
              <a:t>3, 201</a:t>
            </a:r>
            <a:r>
              <a:rPr lang="et-EE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School teachers, reward your student's scholastic achievements with this customizable award certificate. The blue formal border design is appropriate for any age.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2012-05-11T02:03:00+00:00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TP102895242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835479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3B0732-0894-46EC-9591-A008F841267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043465E-790F-4250-A0B4-4332338DF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4D3A71-CD94-4D9E-B543-66A43D815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tf02895265 (1)</Template>
  <TotalTime>0</TotalTime>
  <Words>23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 of Scholarship (Blue)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2017-03-27T10:29:57Z</dcterms:created>
  <dcterms:modified xsi:type="dcterms:W3CDTF">2017-03-27T10:31:13Z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